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sldIdLst>
    <p:sldId id="258" r:id="rId4"/>
  </p:sldIdLst>
  <p:sldSz cx="7772400" cy="10058400"/>
  <p:notesSz cx="7010400" cy="9296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ontserrat Black" panose="00000A00000000000000" pitchFamily="2" charset="0"/>
      <p:bold r:id="rId11"/>
      <p:boldItalic r:id="rId12"/>
    </p:embeddedFont>
    <p:embeddedFont>
      <p:font typeface="Montserrat Light" panose="00000400000000000000" pitchFamily="2" charset="0"/>
      <p:regular r:id="rId13"/>
      <p:italic r:id="rId14"/>
    </p:embeddedFont>
    <p:embeddedFont>
      <p:font typeface="Montserrat Medium" panose="00000600000000000000" pitchFamily="2" charset="0"/>
      <p:regular r:id="rId15"/>
      <p:italic r:id="rId16"/>
    </p:embeddedFont>
    <p:embeddedFont>
      <p:font typeface="Montserrat SemiBold" panose="000007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989D5-3D32-4B8E-92E4-B885B5B54EE1}" v="1" dt="2023-03-23T17:21:5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520A-D588-41A3-BE5D-744DD0943F2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9BD6-2D6B-4F96-A247-58AF5EC0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ooking lef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350816"/>
            <a:ext cx="2738438" cy="34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 descr="FloridaVPK_Horizo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5130"/>
            <a:ext cx="2913062" cy="6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1" y="1386592"/>
            <a:ext cx="6859588" cy="503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Hillsborough County Public Schools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is offering a FREE educational VPK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program for children entering kindergarten in the </a:t>
            </a:r>
            <a:r>
              <a:rPr lang="en-US" altLang="en-US" sz="1600" dirty="0">
                <a:solidFill>
                  <a:srgbClr val="000000"/>
                </a:solidFill>
                <a:latin typeface="Montserrat Light" panose="00000400000000000000" pitchFamily="50" charset="0"/>
              </a:rPr>
              <a:t>summer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of 2023!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Plan now to take advantage of the FREE 30-day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summer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 2023 program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at a Hillsborough County Public Schools campus near you.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50" charset="0"/>
              </a:rPr>
              <a:t>Give your child a jump start into kindergarten!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Summer 2023 dates: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June 5 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–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July </a:t>
            </a:r>
            <a:r>
              <a:rPr lang="en-US" alt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25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, 2023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Monday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Thursday, 7:00 a.m.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– </a:t>
            </a:r>
            <a:r>
              <a:rPr lang="en-US" alt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5:30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p.m.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Monday, Wednesday-Friday, July 3, 5-7th ONLY, no school July 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Locations</a:t>
            </a:r>
            <a:r>
              <a:rPr lang="en-US" altLang="en-US" sz="1400" b="1">
                <a:solidFill>
                  <a:srgbClr val="000000"/>
                </a:solidFill>
                <a:latin typeface="Montserrat Light" panose="00000400000000000000" pitchFamily="50" charset="0"/>
              </a:rPr>
              <a:t>:</a:t>
            </a:r>
            <a:r>
              <a:rPr kumimoji="0" lang="en-US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Montserrat Light" panose="00000400000000000000" pitchFamily="50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Montserrat Light" panose="00000400000000000000" pitchFamily="50" charset="0"/>
              </a:rPr>
              <a:t>Alafia, Baycrest, Boyette Springs, Dover, Edison,  Gorrie, Miles, Oak Grove, Ruskin, Schmidt, Schwarzkopf, Springhead, Thonotosassa, Turner Bartels, West Shore, West Tampa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SemiBold" panose="00000700000000000000" pitchFamily="50" charset="0"/>
              </a:rPr>
              <a:t>Register NOW in two steps!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Go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SemiBold" panose="00000700000000000000" pitchFamily="50" charset="0"/>
              </a:rPr>
              <a:t>elchc.org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to start the registration</a:t>
            </a:r>
            <a: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process and</a:t>
            </a:r>
            <a:b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</a:br>
            <a: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apply for the REQUIRED Certificate of Eligibility (COE).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Bring your certificate to the VPK school to finalize the process and secure a summer VPK seat at that site.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altLang="en-US" sz="1600" b="1" baseline="0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kumimoji="0" lang="en-US" altLang="en-US" sz="1600" b="1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altLang="en-US" sz="1600" b="1" baseline="0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kumimoji="0" lang="en-US" altLang="en-US" sz="1600" b="1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altLang="en-US" sz="1600" b="1" baseline="0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kumimoji="0" lang="en-US" altLang="en-US" sz="1600" b="1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US" altLang="en-US" sz="1600" b="1" baseline="0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Child must be 5 years old or turn 5 on or before September 1, 2023.</a:t>
            </a:r>
            <a:b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</a:b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Child may not have previously attended a VPK Program during the school year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0015" y="8468588"/>
            <a:ext cx="2654300" cy="8895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  <a:t>VPK questions?</a:t>
            </a:r>
            <a:b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</a:br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  <a:t>Call our VPK</a:t>
            </a:r>
            <a:r>
              <a:rPr kumimoji="0" lang="en-US" altLang="en-US" sz="16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  <a:t> </a:t>
            </a:r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  <a:t>Hotline</a:t>
            </a:r>
            <a:b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</a:br>
            <a:r>
              <a:rPr kumimoji="0" lang="en-US" altLang="en-US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Black" panose="00000A00000000000000" pitchFamily="50" charset="0"/>
              </a:rPr>
              <a:t>(813) 272-4516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 Black" panose="00000A00000000000000" pitchFamily="50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7769" y="9463094"/>
            <a:ext cx="4716862" cy="1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READY FREDDY™ logo and</a:t>
            </a:r>
            <a:r>
              <a:rPr kumimoji="0" lang="en-US" altLang="en-US" sz="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trademark is owned by the University of Pittsburgh Office of Child Development, and is being used under  license.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9415" y="7591425"/>
            <a:ext cx="2274982" cy="175432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ontserrat Medium" panose="00000600000000000000" pitchFamily="50" charset="0"/>
              </a:rPr>
              <a:t>Ready Freddy</a:t>
            </a:r>
          </a:p>
          <a:p>
            <a:pPr algn="ctr"/>
            <a:r>
              <a:rPr lang="en-US" dirty="0">
                <a:latin typeface="Montserrat Medium" panose="00000600000000000000" pitchFamily="50" charset="0"/>
              </a:rPr>
              <a:t>wants to help</a:t>
            </a:r>
          </a:p>
          <a:p>
            <a:pPr algn="ctr"/>
            <a:r>
              <a:rPr lang="en-US" dirty="0">
                <a:latin typeface="Montserrat Medium" panose="00000600000000000000" pitchFamily="50" charset="0"/>
              </a:rPr>
              <a:t>YOU get ready for</a:t>
            </a:r>
          </a:p>
          <a:p>
            <a:pPr algn="ctr"/>
            <a:r>
              <a:rPr lang="en-US" dirty="0">
                <a:latin typeface="Montserrat Medium" panose="00000600000000000000" pitchFamily="50" charset="0"/>
              </a:rPr>
              <a:t>Kindergarten!</a:t>
            </a:r>
          </a:p>
          <a:p>
            <a:pPr algn="ctr"/>
            <a:endParaRPr lang="en-US" sz="1200" dirty="0">
              <a:latin typeface="Montserrat Medium" panose="00000600000000000000" pitchFamily="50" charset="0"/>
            </a:endParaRPr>
          </a:p>
          <a:p>
            <a:pPr algn="ctr"/>
            <a:r>
              <a:rPr lang="en-US" sz="1200" dirty="0">
                <a:latin typeface="Montserrat Medium" panose="00000600000000000000" pitchFamily="50" charset="0"/>
              </a:rPr>
              <a:t>Visit readyfreddy.org</a:t>
            </a:r>
            <a:br>
              <a:rPr lang="en-US" sz="1200" dirty="0">
                <a:latin typeface="Montserrat Medium" panose="00000600000000000000" pitchFamily="50" charset="0"/>
              </a:rPr>
            </a:br>
            <a:r>
              <a:rPr lang="en-US" sz="1200" dirty="0">
                <a:latin typeface="Montserrat Medium" panose="00000600000000000000" pitchFamily="50" charset="0"/>
              </a:rPr>
              <a:t>for free tips and ideas!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457200"/>
            <a:ext cx="3455987" cy="69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0622" y="664449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ontserrat Medium" panose="00000600000000000000" pitchFamily="50" charset="0"/>
              </a:rPr>
              <a:t>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19" y="6420591"/>
            <a:ext cx="38862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Montserrat Light" panose="00000400000000000000" pitchFamily="50" charset="0"/>
              </a:rPr>
              <a:t>To apply online, parents will need the following: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en-US" altLang="en-US" sz="1000" dirty="0">
                <a:solidFill>
                  <a:srgbClr val="333333"/>
                </a:solidFill>
                <a:latin typeface="Montserrat Light" panose="00000400000000000000" pitchFamily="50" charset="0"/>
              </a:rPr>
              <a:t> An active email address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en-US" altLang="en-US" sz="1000" dirty="0">
                <a:solidFill>
                  <a:srgbClr val="000000"/>
                </a:solidFill>
                <a:latin typeface="Montserrat Light" panose="00000400000000000000" pitchFamily="50" charset="0"/>
              </a:rPr>
              <a:t> A digital copy of proof of your child’s date of birth and proof of  your Florida residency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·"/>
            </a:pPr>
            <a:r>
              <a:rPr lang="en-US" altLang="en-US" sz="1000" dirty="0">
                <a:solidFill>
                  <a:srgbClr val="333333"/>
                </a:solidFill>
                <a:latin typeface="Montserrat Light" panose="00000400000000000000" pitchFamily="50" charset="0"/>
              </a:rPr>
              <a:t> Access to a printer to print out your VPK Certificate of Eligibility (COE)</a:t>
            </a:r>
            <a:endParaRPr lang="en-US" altLang="en-US" sz="1000" dirty="0">
              <a:solidFill>
                <a:srgbClr val="000000"/>
              </a:solidFill>
              <a:latin typeface="Montserrat Light" panose="00000400000000000000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Child must be 5 years old or turn 5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or before September 1, 2023.</a:t>
            </a:r>
            <a:b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</a:b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Child may not have </a:t>
            </a:r>
            <a:r>
              <a:rPr kumimoji="0" lang="en-US" altLang="en-US" sz="1000" b="1" i="1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previously attended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1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 </a:t>
            </a:r>
            <a:r>
              <a:rPr kumimoji="0" lang="en-US" altLang="en-US" sz="10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a VPK Program during the school year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ontserrat Light" panose="00000400000000000000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Light" panose="00000400000000000000" pitchFamily="50" charset="0"/>
              </a:rPr>
              <a:t>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10CEAA882C94BBAF57B6BAC251696" ma:contentTypeVersion="17" ma:contentTypeDescription="Create a new document." ma:contentTypeScope="" ma:versionID="e8e278a513c529b650e3af550c470451">
  <xsd:schema xmlns:xsd="http://www.w3.org/2001/XMLSchema" xmlns:xs="http://www.w3.org/2001/XMLSchema" xmlns:p="http://schemas.microsoft.com/office/2006/metadata/properties" xmlns:ns2="30336876-ab95-47a7-bdd1-13a64278e27a" xmlns:ns3="3756a09d-b5e0-445f-b8e9-9125bfaef726" targetNamespace="http://schemas.microsoft.com/office/2006/metadata/properties" ma:root="true" ma:fieldsID="a4e114cc9d2238089f7d3bf850914e86" ns2:_="" ns3:_="">
    <xsd:import namespace="30336876-ab95-47a7-bdd1-13a64278e27a"/>
    <xsd:import namespace="3756a09d-b5e0-445f-b8e9-9125bfaef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6876-ab95-47a7-bdd1-13a64278e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468e2a5-1267-44e1-890a-1147dd39d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6a09d-b5e0-445f-b8e9-9125bfaef7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a7d5af-90ea-48d5-9d23-05174cf51570}" ma:internalName="TaxCatchAll" ma:showField="CatchAllData" ma:web="3756a09d-b5e0-445f-b8e9-9125bfaef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E3D9A-050C-4E8D-AF66-184C3C9365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A93C0-CBAB-4D10-A148-FB19A8CE9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6876-ab95-47a7-bdd1-13a64278e27a"/>
    <ds:schemaRef ds:uri="3756a09d-b5e0-445f-b8e9-9125bfaef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7427</TotalTime>
  <Words>358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Symbol</vt:lpstr>
      <vt:lpstr>Montserrat Light</vt:lpstr>
      <vt:lpstr>Montserrat Medium</vt:lpstr>
      <vt:lpstr>Montserrat Black</vt:lpstr>
      <vt:lpstr>Calibri</vt:lpstr>
      <vt:lpstr>Montserrat SemiBold</vt:lpstr>
      <vt:lpstr>Calibri Light</vt:lpstr>
      <vt:lpstr>Arial</vt:lpstr>
      <vt:lpstr>Office Theme</vt:lpstr>
      <vt:lpstr>PowerPoint Presentation</vt:lpstr>
    </vt:vector>
  </TitlesOfParts>
  <Company>HCPS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 Kamm</dc:creator>
  <cp:lastModifiedBy>Heather Moncrief</cp:lastModifiedBy>
  <cp:revision>35</cp:revision>
  <cp:lastPrinted>2023-03-23T17:22:22Z</cp:lastPrinted>
  <dcterms:created xsi:type="dcterms:W3CDTF">2019-03-06T13:15:41Z</dcterms:created>
  <dcterms:modified xsi:type="dcterms:W3CDTF">2023-04-18T15:26:51Z</dcterms:modified>
</cp:coreProperties>
</file>